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600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A0AE2-37FA-4124-8B21-5F8AAAE7A644}" type="datetimeFigureOut">
              <a:rPr lang="en-US" smtClean="0"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0AB93-B4F8-4196-9603-CEB1B4708AF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828799"/>
          </a:xfrm>
        </p:spPr>
        <p:txBody>
          <a:bodyPr/>
          <a:lstStyle/>
          <a:p>
            <a:r>
              <a:rPr lang="en-US" i="1" u="sng" dirty="0" smtClean="0"/>
              <a:t>Using Technology with Classroom Instruction that Works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/>
          <a:lstStyle/>
          <a:p>
            <a:r>
              <a:rPr lang="en-US" dirty="0" smtClean="0"/>
              <a:t>Session 1</a:t>
            </a:r>
            <a:endParaRPr lang="en-US" dirty="0"/>
          </a:p>
        </p:txBody>
      </p:sp>
      <p:pic>
        <p:nvPicPr>
          <p:cNvPr id="4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352800"/>
            <a:ext cx="3276600" cy="2232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Integrating technology provides</a:t>
            </a:r>
          </a:p>
          <a:p>
            <a:pPr lvl="1"/>
            <a:r>
              <a:rPr lang="en-US" dirty="0" smtClean="0"/>
              <a:t>An opportunity to differentiate instruction</a:t>
            </a:r>
          </a:p>
          <a:p>
            <a:pPr lvl="1"/>
            <a:r>
              <a:rPr lang="en-US" dirty="0" smtClean="0"/>
              <a:t>Help for teachers to </a:t>
            </a:r>
            <a:r>
              <a:rPr lang="en-US" dirty="0"/>
              <a:t>c</a:t>
            </a:r>
            <a:r>
              <a:rPr lang="en-US" dirty="0" smtClean="0"/>
              <a:t>reate a dynamic learning environment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tool to increase student learning and understanding</a:t>
            </a:r>
          </a:p>
          <a:p>
            <a:pPr lvl="1"/>
            <a:r>
              <a:rPr lang="en-US" dirty="0" smtClean="0"/>
              <a:t>Motivation for student learning</a:t>
            </a:r>
          </a:p>
          <a:p>
            <a:pPr lvl="1"/>
            <a:r>
              <a:rPr lang="en-US" dirty="0" smtClean="0"/>
              <a:t>Encouragement for collaboration</a:t>
            </a:r>
          </a:p>
          <a:p>
            <a:pPr lvl="1"/>
            <a:r>
              <a:rPr lang="en-US" dirty="0" smtClean="0"/>
              <a:t>Support for the development of critical thinking and problem-solving </a:t>
            </a:r>
            <a:r>
              <a:rPr lang="en-US" dirty="0" smtClean="0"/>
              <a:t>skills</a:t>
            </a:r>
            <a:endParaRPr lang="en-US" dirty="0" smtClean="0"/>
          </a:p>
          <a:p>
            <a:pPr lvl="1">
              <a:buNone/>
            </a:pPr>
            <a:r>
              <a:rPr lang="en-US" b="1" dirty="0" smtClean="0"/>
              <a:t>Benefits all students but is especially effective with at-risk and special needs students</a:t>
            </a:r>
            <a:r>
              <a:rPr lang="en-US" dirty="0" smtClean="0"/>
              <a:t>.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u="sng" dirty="0" smtClean="0"/>
              <a:t>Using Technology with Classroom Instruction that Works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book discusses nine instructional strategies that work and the ways in which technology can support and integrate these strategies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Research shows these instructional strategies  causes great gains in student achievement.  Average gains of 34 percentile points.</a:t>
            </a:r>
          </a:p>
          <a:p>
            <a:r>
              <a:rPr lang="en-US" dirty="0" smtClean="0"/>
              <a:t>Pairing technology and effective instructional strategies can move a classroom from good to great!</a:t>
            </a:r>
          </a:p>
          <a:p>
            <a:endParaRPr lang="en-US" dirty="0" smtClean="0"/>
          </a:p>
        </p:txBody>
      </p:sp>
      <p:pic>
        <p:nvPicPr>
          <p:cNvPr id="4098" name="Picture 2" descr="C:\Documents and Settings\dboyles\Local Settings\Temporary Internet Files\Content.IE5\R4JS21P9\MC9003913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2515" y="4966106"/>
            <a:ext cx="1821485" cy="1891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Instructional Strategies that Affect Student Achievement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500" dirty="0" smtClean="0"/>
              <a:t>Identifying similarities  and differences</a:t>
            </a:r>
          </a:p>
          <a:p>
            <a:r>
              <a:rPr lang="en-US" sz="3500" dirty="0" smtClean="0"/>
              <a:t>Summarizing and note taking</a:t>
            </a:r>
          </a:p>
          <a:p>
            <a:r>
              <a:rPr lang="en-US" sz="3500" dirty="0" smtClean="0"/>
              <a:t>Reinforcing effort and providing recognition</a:t>
            </a:r>
          </a:p>
          <a:p>
            <a:r>
              <a:rPr lang="en-US" sz="3500" dirty="0" smtClean="0"/>
              <a:t>Homework and practice</a:t>
            </a:r>
          </a:p>
          <a:p>
            <a:r>
              <a:rPr lang="en-US" sz="3500" dirty="0" smtClean="0"/>
              <a:t>Nonlinguistic representation</a:t>
            </a:r>
          </a:p>
          <a:p>
            <a:r>
              <a:rPr lang="en-US" sz="3500" dirty="0" smtClean="0"/>
              <a:t>Cooperative learning</a:t>
            </a:r>
          </a:p>
          <a:p>
            <a:r>
              <a:rPr lang="en-US" sz="3500" b="1" dirty="0" smtClean="0"/>
              <a:t>Setting objectives </a:t>
            </a:r>
            <a:r>
              <a:rPr lang="en-US" sz="3500" dirty="0" smtClean="0"/>
              <a:t>and providing feedback</a:t>
            </a:r>
          </a:p>
          <a:p>
            <a:r>
              <a:rPr lang="en-US" sz="3500" dirty="0" smtClean="0"/>
              <a:t>Generating and testing hypotheses</a:t>
            </a:r>
          </a:p>
          <a:p>
            <a:r>
              <a:rPr lang="en-US" sz="3500" dirty="0" smtClean="0"/>
              <a:t>Cues, questions, and advance organizers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Our PD Plan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Read the book</a:t>
            </a:r>
            <a:r>
              <a:rPr lang="en-US" dirty="0" smtClean="0"/>
              <a:t>. (Principals, Assistant Principals, Teacher Coachers, and Media Coordinators)</a:t>
            </a:r>
            <a:endParaRPr lang="en-US" dirty="0" smtClean="0"/>
          </a:p>
          <a:p>
            <a:r>
              <a:rPr lang="en-US" dirty="0" smtClean="0"/>
              <a:t>At each </a:t>
            </a:r>
            <a:r>
              <a:rPr lang="en-US" dirty="0" smtClean="0"/>
              <a:t>LTM, instructional directors will share  with principals ideas to use an instructional strategy with technology.</a:t>
            </a:r>
            <a:endParaRPr lang="en-US" dirty="0" smtClean="0"/>
          </a:p>
          <a:p>
            <a:r>
              <a:rPr lang="en-US" dirty="0" smtClean="0"/>
              <a:t>At each school, principals will lead a PD session </a:t>
            </a:r>
            <a:r>
              <a:rPr lang="en-US" dirty="0" smtClean="0"/>
              <a:t>about technology ideas for each instructional strategy </a:t>
            </a:r>
            <a:r>
              <a:rPr lang="en-US" dirty="0" smtClean="0"/>
              <a:t>with help from assistant principals, </a:t>
            </a:r>
            <a:r>
              <a:rPr lang="en-US" dirty="0" smtClean="0"/>
              <a:t>teacher coaches, and media coordinators.  </a:t>
            </a:r>
            <a:endParaRPr lang="en-US" dirty="0" smtClean="0"/>
          </a:p>
          <a:p>
            <a:r>
              <a:rPr lang="en-US" dirty="0" smtClean="0"/>
              <a:t>Each month </a:t>
            </a:r>
            <a:r>
              <a:rPr lang="en-US" dirty="0" smtClean="0"/>
              <a:t>teachers will </a:t>
            </a:r>
            <a:r>
              <a:rPr lang="en-US" dirty="0" smtClean="0"/>
              <a:t>select ideas to integrate technology in the </a:t>
            </a:r>
            <a:r>
              <a:rPr lang="en-US" dirty="0" smtClean="0"/>
              <a:t>classroom.</a:t>
            </a:r>
            <a:endParaRPr lang="en-US" dirty="0" smtClean="0"/>
          </a:p>
          <a:p>
            <a:r>
              <a:rPr lang="en-US" dirty="0" smtClean="0"/>
              <a:t>Model:  1 to 2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It is not about the technology itself but our goal is to use technology as  a tool  to engage our students in learning experiences that will be applicable to their world and future.</a:t>
            </a:r>
          </a:p>
          <a:p>
            <a:r>
              <a:rPr lang="en-US" sz="3600" dirty="0" smtClean="0"/>
              <a:t>School goal</a:t>
            </a:r>
          </a:p>
          <a:p>
            <a:r>
              <a:rPr lang="en-US" sz="3600" dirty="0" smtClean="0"/>
              <a:t>Personal goal               </a:t>
            </a:r>
            <a:endParaRPr lang="en-US" sz="3600" dirty="0"/>
          </a:p>
        </p:txBody>
      </p:sp>
      <p:pic>
        <p:nvPicPr>
          <p:cNvPr id="4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419600"/>
            <a:ext cx="1795882" cy="1833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297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Using Technology with Classroom Instruction that Works</vt:lpstr>
      <vt:lpstr>Why Technology</vt:lpstr>
      <vt:lpstr>Using Technology with Classroom Instruction that Works</vt:lpstr>
      <vt:lpstr>Instructional Strategies that Affect Student Achievement</vt:lpstr>
      <vt:lpstr>Our PD Plan </vt:lpstr>
      <vt:lpstr>Goal</vt:lpstr>
    </vt:vector>
  </TitlesOfParts>
  <Company>Stokes County School System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Technology with Classroom Instruction that Works</dc:title>
  <dc:creator>Donna Boyles</dc:creator>
  <cp:lastModifiedBy>Donna Boyles</cp:lastModifiedBy>
  <cp:revision>4</cp:revision>
  <dcterms:created xsi:type="dcterms:W3CDTF">2010-08-31T00:03:13Z</dcterms:created>
  <dcterms:modified xsi:type="dcterms:W3CDTF">2010-08-31T00:40:55Z</dcterms:modified>
</cp:coreProperties>
</file>